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5" r:id="rId25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0" Type="http://schemas.openxmlformats.org/officeDocument/2006/relationships/slide" Target="slides/slide18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3" name="Google Shape;5323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28.png"/><Relationship Id="rId4" Type="http://schemas.openxmlformats.org/officeDocument/2006/relationships/image" Target="../media/image230.jpg"/><Relationship Id="rId5" Type="http://schemas.openxmlformats.org/officeDocument/2006/relationships/image" Target="../media/image231.jpg"/><Relationship Id="rId6" Type="http://schemas.openxmlformats.org/officeDocument/2006/relationships/image" Target="../media/image237.png"/><Relationship Id="rId7" Type="http://schemas.openxmlformats.org/officeDocument/2006/relationships/image" Target="../media/image233.jpg"/><Relationship Id="rId8" Type="http://schemas.openxmlformats.org/officeDocument/2006/relationships/image" Target="../media/image229.png"/><Relationship Id="rId9" Type="http://schemas.openxmlformats.org/officeDocument/2006/relationships/image" Target="../media/image234.jpg"/><Relationship Id="rId10" Type="http://schemas.openxmlformats.org/officeDocument/2006/relationships/image" Target="../media/image238.png"/><Relationship Id="rId11" Type="http://schemas.openxmlformats.org/officeDocument/2006/relationships/image" Target="../media/image248.jpg"/><Relationship Id="rId12" Type="http://schemas.openxmlformats.org/officeDocument/2006/relationships/image" Target="../media/image240.jpg"/><Relationship Id="rId13" Type="http://schemas.openxmlformats.org/officeDocument/2006/relationships/image" Target="../media/image246.jpg"/></Relationships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PRACTICE</a:t>
            </a:r>
            <a:endParaRPr/>
          </a:p>
        </p:txBody>
      </p:sp>
      <p:sp>
        <p:nvSpPr>
          <p:cNvPr id="5326" name="Google Shape;5326;p736"/>
          <p:cNvSpPr txBox="1"/>
          <p:nvPr>
            <p:ph idx="1" type="body"/>
          </p:nvPr>
        </p:nvSpPr>
        <p:spPr>
          <a:xfrm>
            <a:off x="311700" y="1152475"/>
            <a:ext cx="8520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simple sentence</a:t>
            </a:r>
            <a:r>
              <a:rPr b="0" i="1" lang="zh-CN" u="none"/>
              <a:t> (independent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0" i="0" lang="zh-CN" u="none"/>
              <a:t>COMPOUND SENTENCE</a:t>
            </a:r>
            <a:r>
              <a:rPr lang="zh-CN"/>
              <a:t> (two independent clauses + FANBOY)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Write 1 </a:t>
            </a:r>
            <a:r>
              <a:rPr b="1" lang="zh-CN"/>
              <a:t>complex sentence</a:t>
            </a:r>
            <a:r>
              <a:rPr b="0" i="0" lang="zh-CN" u="none"/>
              <a:t> (Independent clauses + dependent clause)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i="1" lang="zh-CN" u="sng"/>
              <a:t>WRITE 1 </a:t>
            </a:r>
            <a:r>
              <a:rPr b="1" lang="zh-CN"/>
              <a:t>complex/compound sentence</a:t>
            </a:r>
            <a:r>
              <a:rPr lang="zh-CN"/>
              <a:t> ( 2 independent clauses + at least one dependent clause)</a:t>
            </a:r>
            <a:endParaRPr/>
          </a:p>
        </p:txBody>
      </p:sp>
      <p:pic>
        <p:nvPicPr>
          <p:cNvPr id="5327" name="Google Shape;5327;p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975" y="210075"/>
            <a:ext cx="1679000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" id="5328" name="Google Shape;5328;p7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8754" y="445023"/>
            <a:ext cx="1294048" cy="89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wberry ice cream cone" id="5329" name="Google Shape;5329;p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617" y="52042"/>
            <a:ext cx="903575" cy="1358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e, Autumn, Wind, Colorful," id="5330" name="Google Shape;5330;p7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7130" y="44263"/>
            <a:ext cx="957500" cy="127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2009-03-20 Red car NB on" id="5331" name="Google Shape;5331;p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934" y="3582023"/>
            <a:ext cx="1590226" cy="105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wby Hat By Sweetbananadreams" id="5332" name="Google Shape;5332;p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3500" y="3147400"/>
            <a:ext cx="1249925" cy="9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asure Chest | by Alan" id="5333" name="Google Shape;5333;p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78630" y="3762241"/>
            <a:ext cx="1032820" cy="10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t, Camping, Outdoor" id="5334" name="Google Shape;5334;p7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20075" y="3762250"/>
            <a:ext cx="2548050" cy="127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etBlue Airplane In" id="5335" name="Google Shape;5335;p7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15882" y="3645233"/>
            <a:ext cx="1698342" cy="94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ed Indian Glassy Fish.jpg. &amp;quot;" id="5336" name="Google Shape;5336;p7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48414" y="4321116"/>
            <a:ext cx="1249923" cy="679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un01.jpg" id="5337" name="Google Shape;5337;p7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39079" y="142325"/>
            <a:ext cx="625025" cy="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